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75" r:id="rId13"/>
    <p:sldId id="266" r:id="rId14"/>
    <p:sldId id="276" r:id="rId15"/>
    <p:sldId id="267" r:id="rId16"/>
    <p:sldId id="277" r:id="rId17"/>
    <p:sldId id="268" r:id="rId18"/>
    <p:sldId id="278" r:id="rId19"/>
    <p:sldId id="279" r:id="rId20"/>
    <p:sldId id="269" r:id="rId21"/>
    <p:sldId id="270" r:id="rId22"/>
    <p:sldId id="272" r:id="rId23"/>
    <p:sldId id="273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7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0227-0C76-40E9-B087-EA6DE7AC9A8D}" type="datetimeFigureOut">
              <a:rPr lang="es-PE" smtClean="0"/>
              <a:t>9/06/2026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AC0662C-0920-4E97-A9ED-FCEBB66EF8C3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75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0227-0C76-40E9-B087-EA6DE7AC9A8D}" type="datetimeFigureOut">
              <a:rPr lang="es-PE" smtClean="0"/>
              <a:t>9/06/2026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662C-0920-4E97-A9ED-FCEBB66EF8C3}" type="slidenum">
              <a:rPr lang="es-PE" smtClean="0"/>
              <a:t>‹Nº›</a:t>
            </a:fld>
            <a:endParaRPr lang="es-P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80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0227-0C76-40E9-B087-EA6DE7AC9A8D}" type="datetimeFigureOut">
              <a:rPr lang="es-PE" smtClean="0"/>
              <a:t>9/06/2026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662C-0920-4E97-A9ED-FCEBB66EF8C3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53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0227-0C76-40E9-B087-EA6DE7AC9A8D}" type="datetimeFigureOut">
              <a:rPr lang="es-PE" smtClean="0"/>
              <a:t>9/06/2026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662C-0920-4E97-A9ED-FCEBB66EF8C3}" type="slidenum">
              <a:rPr lang="es-PE" smtClean="0"/>
              <a:t>‹Nº›</a:t>
            </a:fld>
            <a:endParaRPr lang="es-P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08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0227-0C76-40E9-B087-EA6DE7AC9A8D}" type="datetimeFigureOut">
              <a:rPr lang="es-PE" smtClean="0"/>
              <a:t>9/06/2026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662C-0920-4E97-A9ED-FCEBB66EF8C3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9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0227-0C76-40E9-B087-EA6DE7AC9A8D}" type="datetimeFigureOut">
              <a:rPr lang="es-PE" smtClean="0"/>
              <a:t>9/06/2026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662C-0920-4E97-A9ED-FCEBB66EF8C3}" type="slidenum">
              <a:rPr lang="es-PE" smtClean="0"/>
              <a:t>‹Nº›</a:t>
            </a:fld>
            <a:endParaRPr lang="es-P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0227-0C76-40E9-B087-EA6DE7AC9A8D}" type="datetimeFigureOut">
              <a:rPr lang="es-PE" smtClean="0"/>
              <a:t>9/06/2026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662C-0920-4E97-A9ED-FCEBB66EF8C3}" type="slidenum">
              <a:rPr lang="es-PE" smtClean="0"/>
              <a:t>‹Nº›</a:t>
            </a:fld>
            <a:endParaRPr lang="es-P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26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0227-0C76-40E9-B087-EA6DE7AC9A8D}" type="datetimeFigureOut">
              <a:rPr lang="es-PE" smtClean="0"/>
              <a:t>9/06/2026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662C-0920-4E97-A9ED-FCEBB66EF8C3}" type="slidenum">
              <a:rPr lang="es-PE" smtClean="0"/>
              <a:t>‹Nº›</a:t>
            </a:fld>
            <a:endParaRPr lang="es-P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12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0227-0C76-40E9-B087-EA6DE7AC9A8D}" type="datetimeFigureOut">
              <a:rPr lang="es-PE" smtClean="0"/>
              <a:t>9/06/2026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662C-0920-4E97-A9ED-FCEBB66EF8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2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0227-0C76-40E9-B087-EA6DE7AC9A8D}" type="datetimeFigureOut">
              <a:rPr lang="es-PE" smtClean="0"/>
              <a:t>9/06/2026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662C-0920-4E97-A9ED-FCEBB66EF8C3}" type="slidenum">
              <a:rPr lang="es-PE" smtClean="0"/>
              <a:t>‹Nº›</a:t>
            </a:fld>
            <a:endParaRPr lang="es-P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6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EDE0227-0C76-40E9-B087-EA6DE7AC9A8D}" type="datetimeFigureOut">
              <a:rPr lang="es-PE" smtClean="0"/>
              <a:t>9/06/2026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662C-0920-4E97-A9ED-FCEBB66EF8C3}" type="slidenum">
              <a:rPr lang="es-PE" smtClean="0"/>
              <a:t>‹Nº›</a:t>
            </a:fld>
            <a:endParaRPr lang="es-P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95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E0227-0C76-40E9-B087-EA6DE7AC9A8D}" type="datetimeFigureOut">
              <a:rPr lang="es-PE" smtClean="0"/>
              <a:t>9/06/2026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AC0662C-0920-4E97-A9ED-FCEBB66EF8C3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13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57E86-15B6-CD12-1D36-508DD4169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USO DEL APP DRIV.IN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D23B4F-7C96-2B20-663B-A6705A663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65" y="3887982"/>
            <a:ext cx="4134427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8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CEA9A-4887-FE10-D006-C8BA9EE8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6467574" cy="1049235"/>
          </a:xfrm>
        </p:spPr>
        <p:txBody>
          <a:bodyPr>
            <a:normAutofit fontScale="90000"/>
          </a:bodyPr>
          <a:lstStyle/>
          <a:p>
            <a:r>
              <a:rPr lang="es-MX" sz="2400" dirty="0"/>
              <a:t>SELECIONAMOS UNA ORDEN Y CLIC EN EL PEDIDO </a:t>
            </a:r>
            <a:br>
              <a:rPr lang="es-MX" sz="2400" dirty="0"/>
            </a:br>
            <a:endParaRPr lang="es-PE" sz="24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EDACD6B-8853-3933-1527-A8E2CAFE3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363008"/>
            <a:ext cx="4810796" cy="3238952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575AA6-6477-E5CE-6A23-0D3404B77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153" y="155275"/>
            <a:ext cx="3429000" cy="6858000"/>
          </a:xfrm>
          <a:prstGeom prst="rect">
            <a:avLst/>
          </a:prstGeom>
        </p:spPr>
      </p:pic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4CEDABCF-2B7C-1177-A629-3DF2B5B4E502}"/>
              </a:ext>
            </a:extLst>
          </p:cNvPr>
          <p:cNvSpPr/>
          <p:nvPr/>
        </p:nvSpPr>
        <p:spPr>
          <a:xfrm>
            <a:off x="8522898" y="2044461"/>
            <a:ext cx="310551" cy="18288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2067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186AC-DFA0-8856-7957-A808F99C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ESCOGEMOS UNA DE LAS OPCIONES EN ESTE CASO SERIA ACEPTADA Y QUIEN RECIBIO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1FF3407-D1FD-E7C5-4B06-F568F9974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311" y="1974523"/>
            <a:ext cx="3281936" cy="461605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7E343AF-400A-5BCD-6CC7-33BD5FBFB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08" y="1829655"/>
            <a:ext cx="2504216" cy="50283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3F2C581-CD3B-B08D-A9A4-D002142DA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437" y="2968408"/>
            <a:ext cx="3324715" cy="20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6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875BD-3EA9-2E28-83E5-3CED4CC5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Esto es con amarre que es premio</a:t>
            </a:r>
            <a:endParaRPr lang="es-PE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39FF6DF-30A9-D5CC-68FA-DD061DFB7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0" y="2217263"/>
            <a:ext cx="3400900" cy="3238952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98C015B-9088-EBF1-620C-0C759A1B2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47" y="1853754"/>
            <a:ext cx="3229426" cy="38772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1BAA64E-2ED0-8BC1-20B7-5040F7899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20" y="2117769"/>
            <a:ext cx="3391373" cy="2886478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4A6969F-AF15-AAD4-F636-484A4C4181F5}"/>
              </a:ext>
            </a:extLst>
          </p:cNvPr>
          <p:cNvSpPr/>
          <p:nvPr/>
        </p:nvSpPr>
        <p:spPr>
          <a:xfrm>
            <a:off x="3968097" y="3792362"/>
            <a:ext cx="484053" cy="3355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6B97F8FB-E205-3E03-D8C3-2C9012A11349}"/>
              </a:ext>
            </a:extLst>
          </p:cNvPr>
          <p:cNvSpPr/>
          <p:nvPr/>
        </p:nvSpPr>
        <p:spPr>
          <a:xfrm>
            <a:off x="7861770" y="3668988"/>
            <a:ext cx="484053" cy="3355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875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899FE-F310-774B-4225-F3707308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 LA PARTE INFERIOR NOS DA LA OPCION DE CAMARA PARA TOMAR A LA COLILLA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74C0063-304A-5EE5-87E5-B5F7BB5EF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654" y="2786742"/>
            <a:ext cx="3448796" cy="183752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F8ABC4-5019-9D26-5093-C19A00BA3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789" y="2062760"/>
            <a:ext cx="2662541" cy="40642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44D608F-293C-FF66-739C-133F9B204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19" y="1754376"/>
            <a:ext cx="3372321" cy="4372585"/>
          </a:xfrm>
          <a:prstGeom prst="rect">
            <a:avLst/>
          </a:prstGeom>
        </p:spPr>
      </p:pic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1F6AB319-A90B-1B44-C445-CC2D61F786D3}"/>
              </a:ext>
            </a:extLst>
          </p:cNvPr>
          <p:cNvSpPr/>
          <p:nvPr/>
        </p:nvSpPr>
        <p:spPr>
          <a:xfrm>
            <a:off x="846351" y="2786742"/>
            <a:ext cx="374468" cy="106244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700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79AA5-078A-91BB-2181-249F34FD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comentario</a:t>
            </a:r>
            <a:endParaRPr lang="es-PE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E05A5079-ADB6-AE12-102E-8A8322A9A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8" y="2412273"/>
            <a:ext cx="3448796" cy="18375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3F095C-54E3-D2F7-5D38-4795B421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40" y="2090550"/>
            <a:ext cx="2648320" cy="26768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D87D23-FE3F-73D4-0E3C-398BA2BB3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9"/>
          <a:stretch>
            <a:fillRect/>
          </a:stretch>
        </p:blipFill>
        <p:spPr>
          <a:xfrm>
            <a:off x="8437587" y="938777"/>
            <a:ext cx="3334215" cy="51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1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2B823-83F1-D461-537D-4C5196CD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064" y="218034"/>
            <a:ext cx="6592388" cy="1503130"/>
          </a:xfrm>
        </p:spPr>
        <p:txBody>
          <a:bodyPr>
            <a:normAutofit fontScale="90000"/>
          </a:bodyPr>
          <a:lstStyle/>
          <a:p>
            <a:r>
              <a:rPr lang="es-MX" dirty="0"/>
              <a:t>CLIC EN CERRAR DIRECCION NOS APARECE UNA VENTANA LE DAMOS CLIC EN CERRAR EL PEDIDO DEFINITIVAMENTE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1557BEF-E535-2ADD-879A-B0BA1A2A3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692" y="623364"/>
            <a:ext cx="4126495" cy="5841623"/>
          </a:xfr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1BB3AAC-88A5-0680-B414-E86AC253575D}"/>
              </a:ext>
            </a:extLst>
          </p:cNvPr>
          <p:cNvSpPr/>
          <p:nvPr/>
        </p:nvSpPr>
        <p:spPr>
          <a:xfrm rot="2105446">
            <a:off x="75636" y="5068827"/>
            <a:ext cx="2362395" cy="7888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D6F569-A4E4-DC6E-A842-FFDD960B0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13" y="2999294"/>
            <a:ext cx="3077004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01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B8E839D-039B-1C0D-F096-F8B8280E4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9" y="2345194"/>
            <a:ext cx="3334215" cy="2896004"/>
          </a:xfr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B9DDA035-ABF5-341A-04F6-5CF1762A4A5B}"/>
              </a:ext>
            </a:extLst>
          </p:cNvPr>
          <p:cNvSpPr/>
          <p:nvPr/>
        </p:nvSpPr>
        <p:spPr>
          <a:xfrm rot="1743192">
            <a:off x="2524930" y="1897036"/>
            <a:ext cx="1906283" cy="3117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66E454-2DAD-3CDE-25FB-F9DAAF7F6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86" y="2507141"/>
            <a:ext cx="3362794" cy="257210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93E4BCF-37AA-8B9A-904B-8F245B98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pPr algn="ctr"/>
            <a:r>
              <a:rPr lang="es-ES" dirty="0"/>
              <a:t>Realizar la georreferenciar </a:t>
            </a:r>
            <a:r>
              <a:rPr lang="es-ES" dirty="0" err="1"/>
              <a:t>direccion</a:t>
            </a:r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93D3E3-ABCB-E318-1ED2-1E387AFFEC85}"/>
              </a:ext>
            </a:extLst>
          </p:cNvPr>
          <p:cNvSpPr/>
          <p:nvPr/>
        </p:nvSpPr>
        <p:spPr>
          <a:xfrm>
            <a:off x="7916091" y="3429000"/>
            <a:ext cx="1907178" cy="3766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1982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D1E09-02BB-8D73-E66E-419F89DC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807" y="2288263"/>
            <a:ext cx="4958854" cy="1049235"/>
          </a:xfrm>
        </p:spPr>
        <p:txBody>
          <a:bodyPr/>
          <a:lstStyle/>
          <a:p>
            <a:r>
              <a:rPr lang="es-MX" dirty="0"/>
              <a:t>NOS SALDRA CERRADO</a:t>
            </a:r>
            <a:endParaRPr lang="es-PE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B62F536-F70C-7727-89A7-7E444FBA9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86" y="178697"/>
            <a:ext cx="4072092" cy="5945905"/>
          </a:xfrm>
        </p:spPr>
      </p:pic>
    </p:spTree>
    <p:extLst>
      <p:ext uri="{BB962C8B-B14F-4D97-AF65-F5344CB8AC3E}">
        <p14:creationId xmlns:p14="http://schemas.microsoft.com/office/powerpoint/2010/main" val="828676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71085-BCC6-86A2-2EED-AF131BAD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RECOJOS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5A5EB96-506E-B2E7-E764-C6BB56CCD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18" y="2519879"/>
            <a:ext cx="4299277" cy="172211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D120B1-6092-538A-53DF-D28C515ED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38" y="2223788"/>
            <a:ext cx="3439005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0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BB548-834D-A88E-6FC8-87393640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162" y="1100610"/>
            <a:ext cx="9834730" cy="571435"/>
          </a:xfrm>
        </p:spPr>
        <p:txBody>
          <a:bodyPr/>
          <a:lstStyle/>
          <a:p>
            <a:r>
              <a:rPr lang="es-ES" dirty="0"/>
              <a:t>      ACEPTADA		                  RECHAZADA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1FC7EBC-4A99-AD1F-6A7C-4EDE26D5F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24" y="2024367"/>
            <a:ext cx="3162741" cy="245779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8B215C-9F1C-F5CD-7CF3-64947C987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16214" r="-1693"/>
          <a:stretch>
            <a:fillRect/>
          </a:stretch>
        </p:blipFill>
        <p:spPr>
          <a:xfrm>
            <a:off x="7147889" y="1837508"/>
            <a:ext cx="3086531" cy="47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8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E95E2-5666-F55E-0FE7-DA3855F4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INICIAMOS SESION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0175BB-87D3-B768-8569-3578DEBE5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33659"/>
          <a:stretch/>
        </p:blipFill>
        <p:spPr>
          <a:xfrm>
            <a:off x="3888901" y="2007669"/>
            <a:ext cx="3659212" cy="4850331"/>
          </a:xfrm>
        </p:spPr>
      </p:pic>
    </p:spTree>
    <p:extLst>
      <p:ext uri="{BB962C8B-B14F-4D97-AF65-F5344CB8AC3E}">
        <p14:creationId xmlns:p14="http://schemas.microsoft.com/office/powerpoint/2010/main" val="1032290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86749-258A-402B-21B8-0114F7596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4" y="1796557"/>
            <a:ext cx="5426015" cy="1895549"/>
          </a:xfrm>
        </p:spPr>
        <p:txBody>
          <a:bodyPr/>
          <a:lstStyle/>
          <a:p>
            <a:r>
              <a:rPr lang="es-MX" dirty="0"/>
              <a:t>UNA VEZ REALIZADO TODAS LAS ENTREGAS LE DAMOS EN TERMINAR RUTA FINALIZAR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0AB782A-63E4-7720-5C20-4C14A4855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329" y="115116"/>
            <a:ext cx="3478481" cy="593836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366BB5-13B5-9745-6AEA-84DEA38DC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425" y="3816044"/>
            <a:ext cx="3232617" cy="223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86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F238C-5FDA-058D-089B-27F078F1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Y OBSERVAMOS QUE YA NO TENEMOS PENDIENTES DEL DIA</a:t>
            </a:r>
            <a:endParaRPr lang="es-PE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6444F44-54D2-589D-150C-BB9D5A997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656" y="1929860"/>
            <a:ext cx="4813544" cy="4499830"/>
          </a:xfrm>
        </p:spPr>
      </p:pic>
    </p:spTree>
    <p:extLst>
      <p:ext uri="{BB962C8B-B14F-4D97-AF65-F5344CB8AC3E}">
        <p14:creationId xmlns:p14="http://schemas.microsoft.com/office/powerpoint/2010/main" val="2670705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4A05D-36BE-0B7F-FA9B-D47E0144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observaciones</a:t>
            </a:r>
            <a:endParaRPr lang="es-PE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B2FA5323-0A84-C9FC-702E-D42E84DB6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7816"/>
          <a:stretch>
            <a:fillRect/>
          </a:stretch>
        </p:blipFill>
        <p:spPr>
          <a:xfrm>
            <a:off x="6674766" y="2129730"/>
            <a:ext cx="4881510" cy="343504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784A765-1663-5673-75FD-8DA36168E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2046514"/>
            <a:ext cx="2630953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8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CE6CE-1099-BA0E-5801-027C7D11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 EVALUCION</a:t>
            </a:r>
            <a:endParaRPr lang="es-PE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74D2B50-DC68-C121-48C7-FE19A7C34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440" y="2146753"/>
            <a:ext cx="5597046" cy="40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74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819E5-F7D0-14CC-691C-91E64A1E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OBSERVACIONES DE YANBAL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7E862EC-18B9-4B05-C057-604B4BB9A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782" y="1915983"/>
            <a:ext cx="7656366" cy="451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26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C9A32-9E01-A021-0F54-1AFFAE40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27F0146-AB7B-9732-98F7-8496229D8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910" y="1853754"/>
            <a:ext cx="6913615" cy="11114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A820541-65AD-7ED2-F8B7-7ECAAD69A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2" t="476" r="22049" b="7896"/>
          <a:stretch>
            <a:fillRect/>
          </a:stretch>
        </p:blipFill>
        <p:spPr bwMode="auto">
          <a:xfrm rot="16200000">
            <a:off x="4407664" y="1478072"/>
            <a:ext cx="2238105" cy="628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87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2AE7A3-1713-D6BF-F255-784189F5E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561" y="1111620"/>
            <a:ext cx="5039428" cy="31436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0D3084-FE68-B5DD-AE8F-C191B5AA537C}"/>
              </a:ext>
            </a:extLst>
          </p:cNvPr>
          <p:cNvSpPr txBox="1"/>
          <p:nvPr/>
        </p:nvSpPr>
        <p:spPr>
          <a:xfrm>
            <a:off x="618309" y="4702629"/>
            <a:ext cx="430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CARGO INVERTIDO</a:t>
            </a:r>
            <a:endParaRPr lang="es-PE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B040368-75AA-DC2F-16EB-6182165EF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55" y="1124196"/>
            <a:ext cx="5534797" cy="256258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266C68A-FAEB-1584-7238-C5D082A05F14}"/>
              </a:ext>
            </a:extLst>
          </p:cNvPr>
          <p:cNvSpPr txBox="1"/>
          <p:nvPr/>
        </p:nvSpPr>
        <p:spPr>
          <a:xfrm>
            <a:off x="6514013" y="4255309"/>
            <a:ext cx="430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BORRONES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501236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0DD5C-53A0-4B9D-E889-E2E596F6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LETRA ILEGIBLE</a:t>
            </a:r>
            <a:endParaRPr lang="es-P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9C237CA-54D3-E9B0-9FA5-6CF21292DF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1" b="28939"/>
          <a:stretch>
            <a:fillRect/>
          </a:stretch>
        </p:blipFill>
        <p:spPr bwMode="auto">
          <a:xfrm>
            <a:off x="1610798" y="2421700"/>
            <a:ext cx="8885636" cy="323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987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D7ABF80-B1E4-89F6-4750-A6006F361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392" y="2094502"/>
            <a:ext cx="4336854" cy="34496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EF56BE-2874-A609-CFB5-B2DD2E227FCA}"/>
              </a:ext>
            </a:extLst>
          </p:cNvPr>
          <p:cNvSpPr txBox="1"/>
          <p:nvPr/>
        </p:nvSpPr>
        <p:spPr>
          <a:xfrm>
            <a:off x="688392" y="966651"/>
            <a:ext cx="430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CARGO RECORTADO</a:t>
            </a:r>
            <a:endParaRPr lang="es-PE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9C410D-3A1D-62D8-BCC5-A200725879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764" r="22194"/>
          <a:stretch>
            <a:fillRect/>
          </a:stretch>
        </p:blipFill>
        <p:spPr>
          <a:xfrm>
            <a:off x="5695407" y="1986679"/>
            <a:ext cx="6296298" cy="337232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21B81D4-4034-03B2-B471-E3432157B4B5}"/>
              </a:ext>
            </a:extLst>
          </p:cNvPr>
          <p:cNvSpPr txBox="1"/>
          <p:nvPr/>
        </p:nvSpPr>
        <p:spPr>
          <a:xfrm>
            <a:off x="6579741" y="975780"/>
            <a:ext cx="4302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COLOCAR </a:t>
            </a:r>
          </a:p>
          <a:p>
            <a:pPr algn="ctr"/>
            <a:r>
              <a:rPr lang="es-ES" sz="2800" dirty="0"/>
              <a:t>PUNTO COORDINADO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082747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81851-5D77-A1D8-77CC-DD321143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PUNTO COORDINADO 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AF9397F-E0A2-6126-02F6-C89026B40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329" y="1951385"/>
            <a:ext cx="9164329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1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EFDFF-6EA4-AEA7-F1BE-9AE0D1B7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/>
              <a:t>NOS APARECE LOS DATOS DEL CONDUCTOR ASI COMO LAS RUTAS (PLANES) QUE SE LE ASIGNARON AL CHOFER</a:t>
            </a:r>
            <a:endParaRPr lang="es-PE" sz="2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4D5BE25-B838-090C-1468-B06EE4955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5316" y="2005236"/>
            <a:ext cx="3373536" cy="4048245"/>
          </a:xfrm>
        </p:spPr>
      </p:pic>
    </p:spTree>
    <p:extLst>
      <p:ext uri="{BB962C8B-B14F-4D97-AF65-F5344CB8AC3E}">
        <p14:creationId xmlns:p14="http://schemas.microsoft.com/office/powerpoint/2010/main" val="949786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9DC1D-93F7-8077-D31A-D6B0572C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/>
              <a:t>CANJES</a:t>
            </a:r>
            <a:endParaRPr lang="es-PE" sz="5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B11443A-CE3E-C298-4556-B6F607286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042" y="2016125"/>
            <a:ext cx="9492241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4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DC214-F557-3362-C007-7F919710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F00A71-D1B3-C04C-ABC4-AE18E4E4A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A7EF50-5874-E9C2-2940-4049A0CAE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528637"/>
            <a:ext cx="114395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29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CD089-709B-084D-AD60-7AE7833F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.</a:t>
            </a:r>
            <a:endParaRPr lang="es-PE" dirty="0"/>
          </a:p>
        </p:txBody>
      </p:sp>
      <p:pic>
        <p:nvPicPr>
          <p:cNvPr id="5" name="Marcador de contenido 4" descr="Imagen que contiene frente, pantalla, hombre, sostener&#10;&#10;El contenido generado por IA puede ser incorrecto.">
            <a:extLst>
              <a:ext uri="{FF2B5EF4-FFF2-40B4-BE49-F238E27FC236}">
                <a16:creationId xmlns:a16="http://schemas.microsoft.com/office/drawing/2014/main" id="{3EFE7400-31AF-2884-4DB4-450457ABF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15" y="1957271"/>
            <a:ext cx="6064369" cy="4542189"/>
          </a:xfrm>
        </p:spPr>
      </p:pic>
    </p:spTree>
    <p:extLst>
      <p:ext uri="{BB962C8B-B14F-4D97-AF65-F5344CB8AC3E}">
        <p14:creationId xmlns:p14="http://schemas.microsoft.com/office/powerpoint/2010/main" val="178507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60BE8-A150-EA78-726E-D2C0A457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SELECIONAS EL PLAN ASIGNADO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40B67A6-D5F7-28E4-F39D-C2F8C2BF0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27" y="2518457"/>
            <a:ext cx="3350958" cy="301586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CE0FCC-7BF7-8CDB-F743-2F775BBE5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082" y="2518455"/>
            <a:ext cx="3377490" cy="301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9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974F7-26DE-A2EB-B1CE-1ADDBE2D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462" y="2224490"/>
            <a:ext cx="5035484" cy="2157729"/>
          </a:xfrm>
        </p:spPr>
        <p:txBody>
          <a:bodyPr>
            <a:normAutofit fontScale="90000"/>
          </a:bodyPr>
          <a:lstStyle/>
          <a:p>
            <a:r>
              <a:rPr lang="es-MX" dirty="0"/>
              <a:t>NOS APARECE LA RUTA Y VERIFICAMOS QUE TODOS TENGAN SU PAQUETE ASI COMO EL DISTRITO, SECTOR QUE NOS ASIGNEN</a:t>
            </a:r>
            <a:endParaRPr lang="es-PE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B6521CE-7632-092B-B820-37CDB200C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8358" y="168350"/>
            <a:ext cx="3107260" cy="62700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8D512D-3D89-FF3B-352B-4CA58DE8F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76" y="2658301"/>
            <a:ext cx="3107260" cy="15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4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2EF41-AC8A-0CD5-C3E5-9C52A657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458" y="582947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s-MX" dirty="0"/>
              <a:t>SELECIONAMOS UNA ORDEN DE ENTREGA: NOS BRINDAN UNA RUTA DE COMO LLEGAR ASI COMO EL CONTACTO 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D7D0BF8-E792-5EF9-3172-D3EEA269A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216" y="2136895"/>
            <a:ext cx="3306715" cy="34496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3F3E2C-EF2D-CBAF-189B-FD26B6377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205" y="2136895"/>
            <a:ext cx="3220968" cy="3449638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08BB9E84-8FA7-18E6-6604-11447F0B2F26}"/>
              </a:ext>
            </a:extLst>
          </p:cNvPr>
          <p:cNvSpPr txBox="1">
            <a:spLocks/>
          </p:cNvSpPr>
          <p:nvPr/>
        </p:nvSpPr>
        <p:spPr>
          <a:xfrm>
            <a:off x="8652796" y="2162608"/>
            <a:ext cx="3018744" cy="96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CLIC EN COMO</a:t>
            </a:r>
          </a:p>
          <a:p>
            <a:pPr algn="ctr"/>
            <a:r>
              <a:rPr lang="es-MX" dirty="0"/>
              <a:t> LLEGAR  Y NOS AYUDARA CON MAPS Y WAZE</a:t>
            </a:r>
            <a:endParaRPr lang="es-PE" dirty="0"/>
          </a:p>
        </p:txBody>
      </p:sp>
      <p:sp>
        <p:nvSpPr>
          <p:cNvPr id="13" name="Marco 12">
            <a:extLst>
              <a:ext uri="{FF2B5EF4-FFF2-40B4-BE49-F238E27FC236}">
                <a16:creationId xmlns:a16="http://schemas.microsoft.com/office/drawing/2014/main" id="{3549C0DD-4891-3611-441B-B31A848681C4}"/>
              </a:ext>
            </a:extLst>
          </p:cNvPr>
          <p:cNvSpPr/>
          <p:nvPr/>
        </p:nvSpPr>
        <p:spPr>
          <a:xfrm>
            <a:off x="5555411" y="4666890"/>
            <a:ext cx="914399" cy="919643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14" name="Marcador de contenido 8">
            <a:extLst>
              <a:ext uri="{FF2B5EF4-FFF2-40B4-BE49-F238E27FC236}">
                <a16:creationId xmlns:a16="http://schemas.microsoft.com/office/drawing/2014/main" id="{50C8DB06-E49F-B269-8179-99E71DA3F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969" y="3245736"/>
            <a:ext cx="3292397" cy="2340797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87C95C58-EA80-5A04-839E-52D864AD6518}"/>
              </a:ext>
            </a:extLst>
          </p:cNvPr>
          <p:cNvSpPr/>
          <p:nvPr/>
        </p:nvSpPr>
        <p:spPr>
          <a:xfrm rot="8039940">
            <a:off x="4055406" y="3475452"/>
            <a:ext cx="778352" cy="2577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158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B7781-4272-DF8B-4CBA-F554199E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945" y="2654478"/>
            <a:ext cx="5708346" cy="1049235"/>
          </a:xfrm>
        </p:spPr>
        <p:txBody>
          <a:bodyPr/>
          <a:lstStyle/>
          <a:p>
            <a:r>
              <a:rPr lang="es-MX" dirty="0"/>
              <a:t>NOS BRINDARA LA RUTA  DE COMO LLEGAR AL PUNTO</a:t>
            </a:r>
            <a:endParaRPr lang="es-PE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A414978-429A-155C-BACD-3A63C9611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468" y="661777"/>
            <a:ext cx="3002153" cy="577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3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90B89-3604-5CBD-D6D4-A97F3612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Ver contacto</a:t>
            </a:r>
            <a:endParaRPr lang="es-PE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1E738B97-9D64-59AA-0D4D-393CA232F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9" y="1991480"/>
            <a:ext cx="2660054" cy="3449638"/>
          </a:xfr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D0970774-4C93-C10A-4436-7FB771D89CCE}"/>
              </a:ext>
            </a:extLst>
          </p:cNvPr>
          <p:cNvSpPr/>
          <p:nvPr/>
        </p:nvSpPr>
        <p:spPr>
          <a:xfrm>
            <a:off x="1994263" y="4798423"/>
            <a:ext cx="705395" cy="6426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noFill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8EED7BD-186E-09D3-6720-BD249B72D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66" y="1991480"/>
            <a:ext cx="3391373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0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FAE32-3228-C970-D66F-53D47127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878" y="2379765"/>
            <a:ext cx="7528519" cy="3046250"/>
          </a:xfrm>
        </p:spPr>
        <p:txBody>
          <a:bodyPr>
            <a:normAutofit/>
          </a:bodyPr>
          <a:lstStyle/>
          <a:p>
            <a:r>
              <a:rPr lang="es-MX" dirty="0"/>
              <a:t>LE DAMOS CLIC EN COMENZAR RUTA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sz="2000" dirty="0"/>
              <a:t>NOTA: UNA VEZ INICIADO LA RUTA TENEMOS QUE REALIZAR TODAS LAS ENTREGAS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9F08748-31AE-1E72-37FC-9E8D43AB4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391" y="575512"/>
            <a:ext cx="3049473" cy="5284109"/>
          </a:xfrm>
        </p:spPr>
      </p:pic>
    </p:spTree>
    <p:extLst>
      <p:ext uri="{BB962C8B-B14F-4D97-AF65-F5344CB8AC3E}">
        <p14:creationId xmlns:p14="http://schemas.microsoft.com/office/powerpoint/2010/main" val="269549280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84</TotalTime>
  <Words>231</Words>
  <Application>Microsoft Office PowerPoint</Application>
  <PresentationFormat>Panorámica</PresentationFormat>
  <Paragraphs>35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Arial</vt:lpstr>
      <vt:lpstr>Gill Sans MT</vt:lpstr>
      <vt:lpstr>Galería</vt:lpstr>
      <vt:lpstr>USO DEL APP DRIV.IN</vt:lpstr>
      <vt:lpstr>INICIAMOS SESION</vt:lpstr>
      <vt:lpstr>NOS APARECE LOS DATOS DEL CONDUCTOR ASI COMO LAS RUTAS (PLANES) QUE SE LE ASIGNARON AL CHOFER</vt:lpstr>
      <vt:lpstr>SELECIONAS EL PLAN ASIGNADO</vt:lpstr>
      <vt:lpstr>NOS APARECE LA RUTA Y VERIFICAMOS QUE TODOS TENGAN SU PAQUETE ASI COMO EL DISTRITO, SECTOR QUE NOS ASIGNEN</vt:lpstr>
      <vt:lpstr>SELECIONAMOS UNA ORDEN DE ENTREGA: NOS BRINDAN UNA RUTA DE COMO LLEGAR ASI COMO EL CONTACTO </vt:lpstr>
      <vt:lpstr>NOS BRINDARA LA RUTA  DE COMO LLEGAR AL PUNTO</vt:lpstr>
      <vt:lpstr>Ver contacto</vt:lpstr>
      <vt:lpstr>LE DAMOS CLIC EN COMENZAR RUTA     NOTA: UNA VEZ INICIADO LA RUTA TENEMOS QUE REALIZAR TODAS LAS ENTREGAS</vt:lpstr>
      <vt:lpstr>SELECIONAMOS UNA ORDEN Y CLIC EN EL PEDIDO  </vt:lpstr>
      <vt:lpstr>ESCOGEMOS UNA DE LAS OPCIONES EN ESTE CASO SERIA ACEPTADA Y QUIEN RECIBIO</vt:lpstr>
      <vt:lpstr>Esto es con amarre que es premio</vt:lpstr>
      <vt:lpstr>EN LA PARTE INFERIOR NOS DA LA OPCION DE CAMARA PARA TOMAR A LA COLILLA</vt:lpstr>
      <vt:lpstr>comentario</vt:lpstr>
      <vt:lpstr>CLIC EN CERRAR DIRECCION NOS APARECE UNA VENTANA LE DAMOS CLIC EN CERRAR EL PEDIDO DEFINITIVAMENTE</vt:lpstr>
      <vt:lpstr>Realizar la georreferenciar direccion</vt:lpstr>
      <vt:lpstr>NOS SALDRA CERRADO</vt:lpstr>
      <vt:lpstr>RECOJOS</vt:lpstr>
      <vt:lpstr>      ACEPTADA                    RECHAZADA</vt:lpstr>
      <vt:lpstr>UNA VEZ REALIZADO TODAS LAS ENTREGAS LE DAMOS EN TERMINAR RUTA FINALIZAR</vt:lpstr>
      <vt:lpstr>Y OBSERVAMOS QUE YA NO TENEMOS PENDIENTES DEL DIA</vt:lpstr>
      <vt:lpstr>observaciones</vt:lpstr>
      <vt:lpstr>SU EVALUCION</vt:lpstr>
      <vt:lpstr>OBSERVACIONES DE YANBAL</vt:lpstr>
      <vt:lpstr>Presentación de PowerPoint</vt:lpstr>
      <vt:lpstr>Presentación de PowerPoint</vt:lpstr>
      <vt:lpstr>LETRA ILEGIBLE</vt:lpstr>
      <vt:lpstr>Presentación de PowerPoint</vt:lpstr>
      <vt:lpstr>PUNTO COORDINADO </vt:lpstr>
      <vt:lpstr>CANJES</vt:lpstr>
      <vt:lpstr>Presentación de PowerPoint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union star ate</dc:creator>
  <cp:lastModifiedBy>ANDRIA GORA</cp:lastModifiedBy>
  <cp:revision>5</cp:revision>
  <dcterms:created xsi:type="dcterms:W3CDTF">2026-04-11T07:13:43Z</dcterms:created>
  <dcterms:modified xsi:type="dcterms:W3CDTF">2026-06-09T12:25:19Z</dcterms:modified>
</cp:coreProperties>
</file>